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7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9.xml" ContentType="application/vnd.openxmlformats-officedocument.presentationml.notesSlide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0" autoAdjust="0"/>
    <p:restoredTop sz="94660"/>
  </p:normalViewPr>
  <p:slideViewPr>
    <p:cSldViewPr snapToGrid="0">
      <p:cViewPr varScale="1">
        <p:scale>
          <a:sx n="130" d="100"/>
          <a:sy n="130" d="100"/>
        </p:scale>
        <p:origin x="-100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3498B-3C95-42B8-94CF-04B88D4B114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D769B-C3D1-4022-822A-D4600F6874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092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18.xml"/><Relationship Id="rId2" Type="http://schemas.openxmlformats.org/officeDocument/2006/relationships/notesMaster" Target="../notesMasters/notesMaster1.xml"/><Relationship Id="rId3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is from a real estate location service?
http://www.polleverywhere.com/multiple_choice_polls/Y9GsHUuDrm33imr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69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is selling a product?
http://www.polleverywhere.com/multiple_choice_polls/33d7fHT7g0x3fBo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167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includes a picture?
http://www.polleverywhere.com/multiple_choice_polls/ByRevzW2Iq6yxyJ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511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was posted by a National Public Radio reporter?
http://www.polleverywhere.com/multiple_choice_polls/mO17aC5Yqbw3sas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8573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is from an organization that advocates for the political rights of black Americans?
http://www.polleverywhere.com/multiple_choice_polls/IWskrbnTwIPTMcI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9949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links to British News publication?
http://www.polleverywhere.com/multiple_choice_polls/xuzHhTg1LbPifr7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563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was posted by a conservative Republican?
http://www.polleverywhere.com/multiple_choice_polls/wwhtn85ybKf3Ajn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7270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was posted by a Dutch liberal and links to a New York Times article?
http://www.polleverywhere.com/multiple_choice_polls/r2uNp15ze1M12hD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7513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
Which Tweet was links to a university publisher?
http://www.polleverywhere.com/multiple_choice_polls/fqEL48kz4TLPIWB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BD769B-C3D1-4022-822A-D4600F6874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7385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865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846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936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1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593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59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6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922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287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211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0032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590B4-046D-4403-A789-3FA2F125838F}" type="datetimeFigureOut">
              <a:rPr lang="en-US" smtClean="0"/>
              <a:t>11/10/13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1D57C-AC11-4DBD-8B7B-40C92041FC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705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1.pn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1.png"/><Relationship Id="rId1" Type="http://schemas.openxmlformats.org/officeDocument/2006/relationships/tags" Target="../tags/tag3.xml"/><Relationship Id="rId2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1.png"/><Relationship Id="rId1" Type="http://schemas.openxmlformats.org/officeDocument/2006/relationships/tags" Target="../tags/tag5.xml"/><Relationship Id="rId2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image" Target="../media/image1.png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4" Type="http://schemas.openxmlformats.org/officeDocument/2006/relationships/image" Target="../media/image1.png"/><Relationship Id="rId1" Type="http://schemas.openxmlformats.org/officeDocument/2006/relationships/tags" Target="../tags/tag9.xml"/><Relationship Id="rId2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image" Target="../media/image1.png"/><Relationship Id="rId1" Type="http://schemas.openxmlformats.org/officeDocument/2006/relationships/tags" Target="../tags/tag11.xml"/><Relationship Id="rId2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4" Type="http://schemas.openxmlformats.org/officeDocument/2006/relationships/image" Target="../media/image1.png"/><Relationship Id="rId1" Type="http://schemas.openxmlformats.org/officeDocument/2006/relationships/tags" Target="../tags/tag13.xml"/><Relationship Id="rId2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1.png"/><Relationship Id="rId1" Type="http://schemas.openxmlformats.org/officeDocument/2006/relationships/tags" Target="../tags/tag15.xml"/><Relationship Id="rId2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image" Target="../media/image1.png"/><Relationship Id="rId1" Type="http://schemas.openxmlformats.org/officeDocument/2006/relationships/tags" Target="../tags/tag17.xml"/><Relationship Id="rId2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7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7098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150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8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969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78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871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30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799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20b2f6c4-b97d-4695-b1e5-ee83071bc86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415b72f5-1e6b-4ae8-8c7d-e40848d3382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a698ea5d-3c04-45bd-b048-0d0c2ec0d3a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59e73ff5-e210-4555-a61f-f3c0d10b8bf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37ab2152-ba59-4a39-9861-468658558ff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ccd07fbc-1bd4-4f9a-a423-de5e4185edd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90ed6c94-91af-4593-91f3-6a62b886c9b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e73ad4c5-9500-4d50-a854-c00d301834b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POLL_EMBED_ID" val="67986e53-b01a-4cc0-b44f-1db124e39f3f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9</Words>
  <Application>Microsoft Macintosh PowerPoint</Application>
  <PresentationFormat>On-screen Show (4:3)</PresentationFormat>
  <Paragraphs>18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polleverywhere</dc:creator>
  <cp:lastModifiedBy>Luhtala, Michelle.</cp:lastModifiedBy>
  <cp:revision>3</cp:revision>
  <dcterms:created xsi:type="dcterms:W3CDTF">2013-05-16T05:48:13Z</dcterms:created>
  <dcterms:modified xsi:type="dcterms:W3CDTF">2013-11-11T03:32:38Z</dcterms:modified>
</cp:coreProperties>
</file>